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5935D2-F455-DE49-9495-3D82922EF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5E74A83-EA78-DD4A-BEB1-8B89399C9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C8E982-A533-9D4C-8CF5-82E9AAEF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67F3-F6D1-E84B-BB33-BAECE99D2FE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479FCD-48DA-C344-A86C-21D6C13F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FA80C2-BA37-3042-B528-4A9AE04F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DFBD-77A2-174C-A8BE-588DF4DC0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8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956658-C966-954B-8412-4E0F584CE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C0680E6-7503-D245-8186-54BEFEAFC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394B26-BDED-5745-8DB7-6F63B069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67F3-F6D1-E84B-BB33-BAECE99D2FE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5ACE45-F8C4-9B49-9838-80C1FE19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6C436EC-C4E5-DA49-96A2-9D03D029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DFBD-77A2-174C-A8BE-588DF4DC0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965CE55-022D-6447-8BFE-46D7E171B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3ADFE6A-5AD1-A346-8B83-F7FD705D2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529859-E55B-5848-9880-23924EC0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67F3-F6D1-E84B-BB33-BAECE99D2FE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B98118-79A3-8046-B21D-299764DA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7768F0-8600-324A-9464-F8C887F7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DFBD-77A2-174C-A8BE-588DF4DC0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8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687497-E7CF-2A46-9C95-A3140A0D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3627F5A-1FF2-0F4D-872B-19900497E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EDE9B4-37CA-B34C-B4D8-0445ABF1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67F3-F6D1-E84B-BB33-BAECE99D2FE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95BD1E-0803-7C42-B522-601FA04C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99DA19-2E37-7D48-9615-E3B9906C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DFBD-77A2-174C-A8BE-588DF4DC0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5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9A4ECE-3383-5345-BAF2-9E154DC1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CB83B01-2F5A-BF43-9DC5-DB3F396D1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FA53766-3B7B-7E4A-9F11-9743BA72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67F3-F6D1-E84B-BB33-BAECE99D2FE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67D4F5-569D-184F-9547-40C4E91A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3E8F03-FBDD-A04B-BF72-F7FD1690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DFBD-77A2-174C-A8BE-588DF4DC0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5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953A43-0714-7C42-8E1E-2E2C5A95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534DDA-BFA8-9A43-8B9F-0665A6940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A61E66-3F2A-7C42-A9A3-B52A6FD19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A9DCAA4-E24E-EC45-81C5-F0BFD21D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67F3-F6D1-E84B-BB33-BAECE99D2FE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01A4608-72E4-294E-A801-C71DF78E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F406B29-BB4D-464F-81BD-D450CCB2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DFBD-77A2-174C-A8BE-588DF4DC0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E3969B-4EA7-5F4D-BAC0-E31CAE19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23626C0-C76B-7E43-A067-FFF9DD318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DD0A4DA-1BE5-7B41-BE60-E3CFE1902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E8419DE-1291-2C4E-92DE-8582A1131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B2A6C84-5793-ED45-AEF7-2905AE59C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6C2EF59-05E6-DA49-B6D9-9EEC7BB7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67F3-F6D1-E84B-BB33-BAECE99D2FE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66B8FD7-6C49-9E44-BF78-C2474088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099263D-E4E5-AD43-A8E5-2E4215BD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DFBD-77A2-174C-A8BE-588DF4DC0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2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380820-EECE-7F4A-B1EA-2EECCC39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6F6D604-DAB3-AA47-92DD-3A82B135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67F3-F6D1-E84B-BB33-BAECE99D2FE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6DB7B4D-04C6-874D-AAE7-549C425C2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C43DFFA-A9F4-D841-9075-73324DF2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DFBD-77A2-174C-A8BE-588DF4DC0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2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B1EB970-E1DF-734E-B47D-2C0B7318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67F3-F6D1-E84B-BB33-BAECE99D2FE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47D9962-37E5-A945-9C64-2E28235B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8D5DC1B-2EF0-B040-AA57-A17E224B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DFBD-77A2-174C-A8BE-588DF4DC0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4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D2C8B8-9AB5-6B4C-8F65-9FD8B871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C187D7-A848-0340-B428-65BCB47F1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271191E-4E56-804A-A04D-1544E3591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A8149FC-2868-144F-872B-A342C079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67F3-F6D1-E84B-BB33-BAECE99D2FE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E55A3E1-2BFF-3943-B3F2-1BEEF484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8CC2588-D25E-B84D-AAA7-732D5A8A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DFBD-77A2-174C-A8BE-588DF4DC0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91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DC8B69-E86B-DF49-A9B0-A8534DE7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431EE14-7E0E-0441-90CD-1B6D9A2FC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69B0E66-7D30-4248-8EDD-A9A409FCF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97471A3-BCF7-174D-A0EB-A9BAB6A1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67F3-F6D1-E84B-BB33-BAECE99D2FE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6B32C06-2798-E948-8513-241800E1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D27BE08-33BB-C746-800F-F3C4518B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DFBD-77A2-174C-A8BE-588DF4DC0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4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42AEFB-0ED0-3446-9E8B-715F981D1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CA1BE4B-2B4C-6B48-AE87-68B344D8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8B02E7-97EB-284D-9B22-05B55264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67F3-F6D1-E84B-BB33-BAECE99D2FE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E0B306-A6FE-E14B-85C0-B556660AC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64DE43-481D-9A4E-9788-72F84450E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DFBD-77A2-174C-A8BE-588DF4DC0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51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itaty.info/topic/pravilno" TargetMode="External"/><Relationship Id="rId2" Type="http://schemas.openxmlformats.org/officeDocument/2006/relationships/hyperlink" Target="https://citaty.info/topic/ploh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citaty.info/movie/belyi-bim-chernoe-uh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itaty.info/character/karl" TargetMode="External"/><Relationship Id="rId2" Type="http://schemas.openxmlformats.org/officeDocument/2006/relationships/hyperlink" Target="https://citaty.info/game/detroit-become-hum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taty.info/topic/obshestvo" TargetMode="External"/><Relationship Id="rId2" Type="http://schemas.openxmlformats.org/officeDocument/2006/relationships/hyperlink" Target="https://citaty.info/topic/gre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itaty.info/man/kurt-kobei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itaty.info/man/marlon-brando" TargetMode="External"/><Relationship Id="rId2" Type="http://schemas.openxmlformats.org/officeDocument/2006/relationships/hyperlink" Target="https://citaty.info/topic/nikogd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itaty.info/man/dzhordzh-bernard-sho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itaty.info/man/bork-ber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7A34B5-E4F0-2C44-9E51-5CE141ED1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0868"/>
            <a:ext cx="9144000" cy="23876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Сохраняйте свою неповторимость…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69D68DA-25D7-3148-9CA2-29E658CE79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CA98B8-B3F8-8049-AB5F-5917343F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84631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1B2024"/>
                </a:solidFill>
                <a:effectLst/>
              </a:rPr>
              <a:t>Значит, если б как все уродился, то все в порядке. А как, значит, свое обличие имеешь, то сразу и </a:t>
            </a:r>
            <a:r>
              <a:rPr lang="ru-RU" sz="3000" u="none" strike="noStrike" dirty="0">
                <a:solidFill>
                  <a:srgbClr val="1B2024"/>
                </a:solidFill>
                <a:effectLst/>
                <a:hlinkClick r:id="rId2"/>
              </a:rPr>
              <a:t>плохо</a:t>
            </a:r>
            <a:r>
              <a:rPr lang="ru-RU" sz="3000" dirty="0">
                <a:solidFill>
                  <a:srgbClr val="1B2024"/>
                </a:solidFill>
                <a:effectLst/>
              </a:rPr>
              <a:t>. Это не </a:t>
            </a:r>
            <a:r>
              <a:rPr lang="ru-RU" sz="3000" u="none" strike="noStrike" dirty="0">
                <a:solidFill>
                  <a:srgbClr val="1B2024"/>
                </a:solidFill>
                <a:effectLst/>
                <a:hlinkClick r:id="rId3"/>
              </a:rPr>
              <a:t>правильно</a:t>
            </a:r>
            <a:r>
              <a:rPr lang="ru-RU" sz="3000" dirty="0">
                <a:solidFill>
                  <a:srgbClr val="1B2024"/>
                </a:solidFill>
                <a:effectLst/>
              </a:rPr>
              <a:t>!</a:t>
            </a:r>
            <a:br>
              <a:rPr lang="ru-RU" sz="3000" dirty="0">
                <a:solidFill>
                  <a:srgbClr val="1B2024"/>
                </a:solidFill>
                <a:effectLst/>
              </a:rPr>
            </a:br>
            <a:r>
              <a:rPr lang="ru-RU" sz="3000" u="none" strike="noStrike" dirty="0">
                <a:solidFill>
                  <a:srgbClr val="3C9CC6"/>
                </a:solidFill>
                <a:effectLst/>
                <a:latin typeface="PT Sans"/>
                <a:hlinkClick r:id="rId4"/>
              </a:rPr>
              <a:t>Белый Бим Черное ухо</a:t>
            </a:r>
            <a:r>
              <a:rPr lang="ru-RU" sz="3000" dirty="0">
                <a:effectLst/>
              </a:rPr>
              <a:t/>
            </a:r>
            <a:br>
              <a:rPr lang="ru-RU" sz="3000" dirty="0">
                <a:effectLst/>
              </a:rPr>
            </a:br>
            <a:r>
              <a:rPr lang="ru-RU" sz="3000" dirty="0">
                <a:effectLst/>
              </a:rPr>
              <a:t/>
            </a:r>
            <a:br>
              <a:rPr lang="ru-RU" sz="3000" dirty="0">
                <a:effectLst/>
              </a:rPr>
            </a:br>
            <a:r>
              <a:rPr lang="ru-RU" sz="3000" dirty="0">
                <a:effectLst/>
              </a:rPr>
              <a:t/>
            </a:r>
            <a:br>
              <a:rPr lang="ru-RU" sz="3000" dirty="0">
                <a:effectLst/>
              </a:rPr>
            </a:br>
            <a:endParaRPr lang="ru-RU" sz="3000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C3BF3004-1DC4-D245-A5AE-D593FAE19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01" y="1834686"/>
            <a:ext cx="7004797" cy="4658189"/>
          </a:xfrm>
        </p:spPr>
      </p:pic>
    </p:spTree>
    <p:extLst>
      <p:ext uri="{BB962C8B-B14F-4D97-AF65-F5344CB8AC3E}">
        <p14:creationId xmlns:p14="http://schemas.microsoft.com/office/powerpoint/2010/main" val="421785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5D57B5-689E-244A-B04C-22712458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0" i="0" u="none" strike="noStrike" dirty="0">
                <a:solidFill>
                  <a:srgbClr val="1B2024"/>
                </a:solidFill>
                <a:effectLst/>
                <a:latin typeface="PT Serif"/>
              </a:rPr>
              <a:t/>
            </a:r>
            <a:br>
              <a:rPr lang="ru-RU" sz="2600" b="0" i="0" u="none" strike="noStrike" dirty="0">
                <a:solidFill>
                  <a:srgbClr val="1B2024"/>
                </a:solidFill>
                <a:effectLst/>
                <a:latin typeface="PT Serif"/>
              </a:rPr>
            </a:br>
            <a:r>
              <a:rPr lang="ru-RU" sz="2600" b="0" i="0" u="none" strike="noStrike" dirty="0">
                <a:solidFill>
                  <a:srgbClr val="1B2024"/>
                </a:solidFill>
                <a:effectLst/>
                <a:latin typeface="PT Serif"/>
              </a:rPr>
              <a:t>Этот мир не любит таких, кто не как все, Маркус. Не позволяй никому говорить, кто ты.</a:t>
            </a:r>
            <a:br>
              <a:rPr lang="ru-RU" sz="2600" b="0" i="0" u="none" strike="noStrike" dirty="0">
                <a:solidFill>
                  <a:srgbClr val="1B2024"/>
                </a:solidFill>
                <a:effectLst/>
                <a:latin typeface="PT Serif"/>
              </a:rPr>
            </a:br>
            <a:r>
              <a:rPr lang="en-GB" sz="2600" b="0" i="0" u="none" strike="noStrike" dirty="0">
                <a:solidFill>
                  <a:srgbClr val="3C9CC6"/>
                </a:solidFill>
                <a:effectLst/>
                <a:latin typeface="PT Sans"/>
                <a:hlinkClick r:id="rId2"/>
              </a:rPr>
              <a:t>Detroit: Become Human</a:t>
            </a:r>
            <a:r>
              <a:rPr lang="en-GB" sz="2600" b="0" i="0" u="none" strike="noStrike" dirty="0">
                <a:solidFill>
                  <a:srgbClr val="000000"/>
                </a:solidFill>
                <a:effectLst/>
                <a:latin typeface="PT Serif"/>
              </a:rPr>
              <a:t/>
            </a:r>
            <a:br>
              <a:rPr lang="en-GB" sz="2600" b="0" i="0" u="none" strike="noStrike" dirty="0">
                <a:solidFill>
                  <a:srgbClr val="000000"/>
                </a:solidFill>
                <a:effectLst/>
                <a:latin typeface="PT Serif"/>
              </a:rPr>
            </a:br>
            <a:r>
              <a:rPr lang="en-GB" sz="2600" b="0" i="0" u="none" strike="noStrike" dirty="0">
                <a:solidFill>
                  <a:srgbClr val="000000"/>
                </a:solidFill>
                <a:effectLst/>
                <a:latin typeface="PT Serif"/>
              </a:rPr>
              <a:t> </a:t>
            </a:r>
            <a:r>
              <a:rPr lang="ru-RU" sz="2600" b="0" i="0" u="none" strike="noStrike" dirty="0">
                <a:solidFill>
                  <a:srgbClr val="3C9CC6"/>
                </a:solidFill>
                <a:effectLst/>
                <a:latin typeface="PT Sans"/>
                <a:hlinkClick r:id="rId3"/>
              </a:rPr>
              <a:t>Карл</a:t>
            </a:r>
            <a:r>
              <a:rPr lang="ru-RU" sz="2600" b="0" i="0" u="none" strike="noStrike" dirty="0">
                <a:solidFill>
                  <a:srgbClr val="000000"/>
                </a:solidFill>
                <a:effectLst/>
                <a:latin typeface="PT Serif"/>
              </a:rPr>
              <a:t/>
            </a:r>
            <a:br>
              <a:rPr lang="ru-RU" sz="2600" b="0" i="0" u="none" strike="noStrike" dirty="0">
                <a:solidFill>
                  <a:srgbClr val="000000"/>
                </a:solidFill>
                <a:effectLst/>
                <a:latin typeface="PT Serif"/>
              </a:rPr>
            </a:br>
            <a:endParaRPr lang="ru-RU" sz="2600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1F421F26-001F-F74B-A5CD-16E1FC70B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83" y="1690688"/>
            <a:ext cx="7123433" cy="4452145"/>
          </a:xfrm>
        </p:spPr>
      </p:pic>
    </p:spTree>
    <p:extLst>
      <p:ext uri="{BB962C8B-B14F-4D97-AF65-F5344CB8AC3E}">
        <p14:creationId xmlns:p14="http://schemas.microsoft.com/office/powerpoint/2010/main" val="14584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29C2E8-E4B3-0C49-AA2C-0DA40F97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Сохраняйте свою неповторимость…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9FEF03-C438-8B4C-9768-474DE96E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4879975"/>
          </a:xfrm>
        </p:spPr>
        <p:txBody>
          <a:bodyPr>
            <a:normAutofit fontScale="92500" lnSpcReduction="20000"/>
          </a:bodyPr>
          <a:lstStyle/>
          <a:p>
            <a:endParaRPr lang="ru-RU" b="1" i="0" u="none" strike="noStrike" dirty="0"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Ф</a:t>
            </a:r>
            <a:r>
              <a:rPr lang="ru-RU" sz="3600" b="1" i="0" u="none" strike="noStrike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ильм </a:t>
            </a:r>
            <a:r>
              <a:rPr lang="ru-RU" sz="3600" b="1" i="0" u="none" strike="noStrike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«БВ</a:t>
            </a:r>
            <a:r>
              <a:rPr lang="ru-RU" sz="3600" b="1" i="0" u="none" strike="noStrike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» </a:t>
            </a:r>
            <a: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заставил нас </a:t>
            </a:r>
            <a:r>
              <a:rPr lang="ru-RU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порассуждать о </a:t>
            </a:r>
            <a:r>
              <a:rPr lang="ru-RU" sz="3600" b="1" i="0" u="none" strike="noStrike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том, что важно сохранять свою индивидуальность,  а не стремиться быть, как все. Почему? Ведь </a:t>
            </a:r>
            <a:r>
              <a:rPr lang="ru-RU" sz="3600" b="1" i="0" u="none" strike="noStrike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мы единство непохожих, поэтому так интересно </a:t>
            </a:r>
            <a:r>
              <a:rPr lang="ru-RU" sz="3600" b="1" i="0" u="none" strike="noStrike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жить!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Оказывается, эта мысль не нова и многие люди уже задумывались над этим. Здесь их мысли…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449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7530E6-22F4-844F-BCD7-9CF626CD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„Уникальность и неповторимость самого себя позволяет вам отличаться от других людей.“ —  Марк Орион</a:t>
            </a:r>
            <a:endParaRPr lang="ru-RU" sz="3200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71D6D929-A57B-7147-981C-58D5BA65A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98" y="1690688"/>
            <a:ext cx="6842203" cy="4551007"/>
          </a:xfrm>
        </p:spPr>
      </p:pic>
    </p:spTree>
    <p:extLst>
      <p:ext uri="{BB962C8B-B14F-4D97-AF65-F5344CB8AC3E}">
        <p14:creationId xmlns:p14="http://schemas.microsoft.com/office/powerpoint/2010/main" val="35703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250860-BEAA-6B4F-AD97-3AD717B3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880" y="0"/>
            <a:ext cx="10034239" cy="2696029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1B2024"/>
                </a:solidFill>
                <a:effectLst/>
              </a:rPr>
              <a:t>Быть непохожей на других... это </a:t>
            </a:r>
            <a:r>
              <a:rPr lang="ru-RU" sz="3600" u="none" strike="noStrike" dirty="0">
                <a:solidFill>
                  <a:srgbClr val="1B2024"/>
                </a:solidFill>
                <a:effectLst/>
                <a:hlinkClick r:id="rId2"/>
              </a:rPr>
              <a:t>грех</a:t>
            </a:r>
            <a:r>
              <a:rPr lang="ru-RU" sz="3600" dirty="0">
                <a:solidFill>
                  <a:srgbClr val="1B2024"/>
                </a:solidFill>
                <a:effectLst/>
              </a:rPr>
              <a:t>, который не прощает ни одно </a:t>
            </a:r>
            <a:r>
              <a:rPr lang="ru-RU" sz="3600" u="none" strike="noStrike" dirty="0">
                <a:solidFill>
                  <a:srgbClr val="1B2024"/>
                </a:solidFill>
                <a:effectLst/>
                <a:hlinkClick r:id="rId3"/>
              </a:rPr>
              <a:t>общество</a:t>
            </a:r>
            <a:r>
              <a:rPr lang="ru-RU" sz="3600" dirty="0">
                <a:solidFill>
                  <a:srgbClr val="1B2024"/>
                </a:solidFill>
                <a:effectLst/>
              </a:rPr>
              <a:t>. Посмей быть непохожим на других – и тебя предадут анафеме!</a:t>
            </a:r>
            <a:br>
              <a:rPr lang="ru-RU" sz="3600" dirty="0">
                <a:solidFill>
                  <a:srgbClr val="1B2024"/>
                </a:solidFill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86353AE4-6C42-404A-823A-A187CCFB1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8251" y="1782707"/>
            <a:ext cx="5935496" cy="4758529"/>
          </a:xfrm>
        </p:spPr>
      </p:pic>
    </p:spTree>
    <p:extLst>
      <p:ext uri="{BB962C8B-B14F-4D97-AF65-F5344CB8AC3E}">
        <p14:creationId xmlns:p14="http://schemas.microsoft.com/office/powerpoint/2010/main" val="29782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4D70BA-B350-9A40-8A33-195E711A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930"/>
            <a:ext cx="10515600" cy="1325563"/>
          </a:xfrm>
        </p:spPr>
        <p:txBody>
          <a:bodyPr>
            <a:noAutofit/>
          </a:bodyPr>
          <a:lstStyle/>
          <a:p>
            <a:r>
              <a:rPr lang="ru-RU" sz="2700" b="0" i="0" u="none" strike="noStrike" dirty="0">
                <a:solidFill>
                  <a:srgbClr val="1B2024"/>
                </a:solidFill>
                <a:effectLst/>
                <a:latin typeface="PT Serif"/>
              </a:rPr>
              <a:t>Я использую кусочки и частицы других личностей, чтобы сформировать свою собственную.</a:t>
            </a:r>
            <a:br>
              <a:rPr lang="ru-RU" sz="2700" b="0" i="0" u="none" strike="noStrike" dirty="0">
                <a:solidFill>
                  <a:srgbClr val="1B2024"/>
                </a:solidFill>
                <a:effectLst/>
                <a:latin typeface="PT Serif"/>
              </a:rPr>
            </a:br>
            <a:r>
              <a:rPr lang="ru-RU" sz="2700" b="0" i="0" u="none" strike="noStrike" dirty="0">
                <a:solidFill>
                  <a:srgbClr val="1B2024"/>
                </a:solidFill>
                <a:effectLst/>
                <a:latin typeface="PT Serif"/>
              </a:rPr>
              <a:t>(Я использую осколки чужих индивидуальностей, чтобы построить свою.)</a:t>
            </a:r>
            <a:br>
              <a:rPr lang="ru-RU" sz="2700" b="0" i="0" u="none" strike="noStrike" dirty="0">
                <a:solidFill>
                  <a:srgbClr val="1B2024"/>
                </a:solidFill>
                <a:effectLst/>
                <a:latin typeface="PT Serif"/>
              </a:rPr>
            </a:br>
            <a:r>
              <a:rPr lang="ru-RU" sz="2700" b="0" i="0" u="none" strike="noStrike" dirty="0">
                <a:solidFill>
                  <a:srgbClr val="3C9CC6"/>
                </a:solidFill>
                <a:effectLst/>
                <a:latin typeface="PT Sans"/>
                <a:hlinkClick r:id="rId2"/>
              </a:rPr>
              <a:t>Курт Кобейн</a:t>
            </a:r>
            <a:endParaRPr lang="ru-RU" sz="2700" b="0" i="0" u="none" strike="noStrike" dirty="0">
              <a:solidFill>
                <a:srgbClr val="000000"/>
              </a:solidFill>
              <a:effectLst/>
              <a:latin typeface="PT Serif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FC0DD052-E42C-6C40-B2F4-7BCDF60D7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8" y="2412460"/>
            <a:ext cx="7750637" cy="4185344"/>
          </a:xfrm>
        </p:spPr>
      </p:pic>
    </p:spTree>
    <p:extLst>
      <p:ext uri="{BB962C8B-B14F-4D97-AF65-F5344CB8AC3E}">
        <p14:creationId xmlns:p14="http://schemas.microsoft.com/office/powerpoint/2010/main" val="38556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2C6849-AE1C-4F4D-81B1-C6377822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181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700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„Нигде неповторимость личности не проявляется в большей степени, как в результатах её воображения.“ —  Альфред Адлер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21D7C579-8233-5F47-9FE7-1C57C691F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60" y="1659712"/>
            <a:ext cx="7257079" cy="4825957"/>
          </a:xfrm>
        </p:spPr>
      </p:pic>
    </p:spTree>
    <p:extLst>
      <p:ext uri="{BB962C8B-B14F-4D97-AF65-F5344CB8AC3E}">
        <p14:creationId xmlns:p14="http://schemas.microsoft.com/office/powerpoint/2010/main" val="34175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3FE76F-7523-4F42-A369-81D02A9A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300" b="0" i="0" u="none" strike="noStrike" dirty="0">
                <a:solidFill>
                  <a:srgbClr val="1B2024"/>
                </a:solidFill>
                <a:effectLst/>
                <a:latin typeface="PT Serif"/>
              </a:rPr>
              <a:t>Лишь тот, кто идёт своей дорогой, </a:t>
            </a:r>
            <a:r>
              <a:rPr lang="ru-RU" sz="3300" b="0" i="0" u="none" strike="noStrike" dirty="0" err="1">
                <a:solidFill>
                  <a:srgbClr val="1B2024"/>
                </a:solidFill>
                <a:effectLst/>
                <a:latin typeface="PT Serif"/>
                <a:hlinkClick r:id="rId2"/>
              </a:rPr>
              <a:t>никогда</a:t>
            </a:r>
            <a:r>
              <a:rPr lang="ru-RU" sz="3300" b="0" i="0" u="none" strike="noStrike" dirty="0" err="1">
                <a:solidFill>
                  <a:srgbClr val="1B2024"/>
                </a:solidFill>
                <a:effectLst/>
                <a:latin typeface="PT Serif"/>
              </a:rPr>
              <a:t>и</a:t>
            </a:r>
            <a:r>
              <a:rPr lang="ru-RU" sz="3300" b="0" i="0" u="none" strike="noStrike" dirty="0">
                <a:solidFill>
                  <a:srgbClr val="1B2024"/>
                </a:solidFill>
                <a:effectLst/>
                <a:latin typeface="PT Serif"/>
              </a:rPr>
              <a:t> никем не будет обогнан.</a:t>
            </a:r>
            <a:br>
              <a:rPr lang="ru-RU" sz="3300" b="0" i="0" u="none" strike="noStrike" dirty="0">
                <a:solidFill>
                  <a:srgbClr val="1B2024"/>
                </a:solidFill>
                <a:effectLst/>
                <a:latin typeface="PT Serif"/>
              </a:rPr>
            </a:br>
            <a:r>
              <a:rPr lang="ru-RU" sz="3300" b="0" i="0" u="none" strike="noStrike" dirty="0">
                <a:solidFill>
                  <a:srgbClr val="3C9CC6"/>
                </a:solidFill>
                <a:effectLst/>
                <a:latin typeface="PT Sans"/>
                <a:hlinkClick r:id="rId3"/>
              </a:rPr>
              <a:t>Марлон Брандо</a:t>
            </a:r>
            <a:endParaRPr lang="ru-RU" sz="3300" b="0" i="0" u="none" strike="noStrike" dirty="0">
              <a:solidFill>
                <a:srgbClr val="000000"/>
              </a:solidFill>
              <a:effectLst/>
              <a:latin typeface="PT Serif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2A18AC39-9C7A-4342-AA93-6DA1B15A3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11" y="1938493"/>
            <a:ext cx="6872977" cy="4554382"/>
          </a:xfrm>
        </p:spPr>
      </p:pic>
    </p:spTree>
    <p:extLst>
      <p:ext uri="{BB962C8B-B14F-4D97-AF65-F5344CB8AC3E}">
        <p14:creationId xmlns:p14="http://schemas.microsoft.com/office/powerpoint/2010/main" val="25845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73A5C6-ED53-9E4E-B14F-CF5BB44FC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0" i="0" u="none" strike="noStrike" dirty="0">
                <a:solidFill>
                  <a:srgbClr val="1B2024"/>
                </a:solidFill>
                <a:effectLst/>
                <a:latin typeface="PT Serif"/>
              </a:rPr>
              <a:t>Никогда не поздно уйти из толпы. Следуй за своей мечтой, двигайся к своей цели.</a:t>
            </a:r>
            <a:br>
              <a:rPr lang="ru-RU" sz="3000" b="0" i="0" u="none" strike="noStrike" dirty="0">
                <a:solidFill>
                  <a:srgbClr val="1B2024"/>
                </a:solidFill>
                <a:effectLst/>
                <a:latin typeface="PT Serif"/>
              </a:rPr>
            </a:br>
            <a:r>
              <a:rPr lang="ru-RU" sz="3000" b="0" i="0" u="none" strike="noStrike" dirty="0">
                <a:solidFill>
                  <a:srgbClr val="3C9CC6"/>
                </a:solidFill>
                <a:effectLst/>
                <a:latin typeface="PT Sans"/>
                <a:hlinkClick r:id="rId2"/>
              </a:rPr>
              <a:t>Джордж Бернард Шоу</a:t>
            </a:r>
            <a:endParaRPr lang="ru-RU" sz="3000" b="0" i="0" u="none" strike="noStrike" dirty="0">
              <a:solidFill>
                <a:srgbClr val="000000"/>
              </a:solidFill>
              <a:effectLst/>
              <a:latin typeface="PT Serif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22F2E7E6-5F48-FD4E-8486-55DFA1EA6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70" y="1806459"/>
            <a:ext cx="7480239" cy="4686415"/>
          </a:xfrm>
        </p:spPr>
      </p:pic>
    </p:spTree>
    <p:extLst>
      <p:ext uri="{BB962C8B-B14F-4D97-AF65-F5344CB8AC3E}">
        <p14:creationId xmlns:p14="http://schemas.microsoft.com/office/powerpoint/2010/main" val="22086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2EF651-82F4-B648-9000-717A71FD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r>
              <a:rPr lang="ru-RU" sz="3000" b="0" i="0" u="none" strike="noStrike" dirty="0">
                <a:solidFill>
                  <a:srgbClr val="1B2024"/>
                </a:solidFill>
                <a:effectLst/>
                <a:latin typeface="PT Serif"/>
              </a:rPr>
              <a:t>Рояль не должен стремиться стать скрипкой, он должен гордиться тем, что он рояль!</a:t>
            </a:r>
            <a:br>
              <a:rPr lang="ru-RU" sz="3000" b="0" i="0" u="none" strike="noStrike" dirty="0">
                <a:solidFill>
                  <a:srgbClr val="1B2024"/>
                </a:solidFill>
                <a:effectLst/>
                <a:latin typeface="PT Serif"/>
              </a:rPr>
            </a:br>
            <a:r>
              <a:rPr lang="ru-RU" sz="3000" b="0" i="0" u="none" strike="noStrike" dirty="0">
                <a:solidFill>
                  <a:srgbClr val="3C9CC6"/>
                </a:solidFill>
                <a:effectLst/>
                <a:latin typeface="PT Sans"/>
                <a:hlinkClick r:id="rId2"/>
              </a:rPr>
              <a:t>Бьорк (</a:t>
            </a:r>
            <a:r>
              <a:rPr lang="ru-RU" sz="3000" b="0" i="0" u="none" strike="noStrike" dirty="0" err="1">
                <a:solidFill>
                  <a:srgbClr val="3C9CC6"/>
                </a:solidFill>
                <a:effectLst/>
                <a:latin typeface="PT Sans"/>
                <a:hlinkClick r:id="rId2"/>
              </a:rPr>
              <a:t>Бьёрк</a:t>
            </a:r>
            <a:r>
              <a:rPr lang="ru-RU" sz="3000" b="0" i="0" u="none" strike="noStrike" dirty="0">
                <a:solidFill>
                  <a:srgbClr val="3C9CC6"/>
                </a:solidFill>
                <a:effectLst/>
                <a:latin typeface="PT Sans"/>
                <a:hlinkClick r:id="rId2"/>
              </a:rPr>
              <a:t>)</a:t>
            </a:r>
            <a:r>
              <a:rPr lang="ru-RU" sz="3000" b="0" i="0" u="none" strike="noStrike" dirty="0">
                <a:solidFill>
                  <a:srgbClr val="000000"/>
                </a:solidFill>
                <a:effectLst/>
                <a:latin typeface="PT Serif"/>
              </a:rPr>
              <a:t/>
            </a:r>
            <a:br>
              <a:rPr lang="ru-RU" sz="3000" b="0" i="0" u="none" strike="noStrike" dirty="0">
                <a:solidFill>
                  <a:srgbClr val="000000"/>
                </a:solidFill>
                <a:effectLst/>
                <a:latin typeface="PT Serif"/>
              </a:rPr>
            </a:br>
            <a:endParaRPr lang="ru-RU" sz="3000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342E3FF2-9D71-AA45-93FA-0CC562743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41" y="1825625"/>
            <a:ext cx="7676118" cy="4880769"/>
          </a:xfrm>
        </p:spPr>
      </p:pic>
    </p:spTree>
    <p:extLst>
      <p:ext uri="{BB962C8B-B14F-4D97-AF65-F5344CB8AC3E}">
        <p14:creationId xmlns:p14="http://schemas.microsoft.com/office/powerpoint/2010/main" val="27950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Произвольный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Сохраняйте свою неповторимость…</vt:lpstr>
      <vt:lpstr>Сохраняйте свою неповторимость…</vt:lpstr>
      <vt:lpstr>„Уникальность и неповторимость самого себя позволяет вам отличаться от других людей.“ —  Марк Орион</vt:lpstr>
      <vt:lpstr>Быть непохожей на других... это грех, который не прощает ни одно общество. Посмей быть непохожим на других – и тебя предадут анафеме!  </vt:lpstr>
      <vt:lpstr>Я использую кусочки и частицы других личностей, чтобы сформировать свою собственную. (Я использую осколки чужих индивидуальностей, чтобы построить свою.) Курт Кобейн</vt:lpstr>
      <vt:lpstr>„Нигде неповторимость личности не проявляется в большей степени, как в результатах её воображения.“ —  Альфред Адлер  </vt:lpstr>
      <vt:lpstr>Лишь тот, кто идёт своей дорогой, никогдаи никем не будет обогнан. Марлон Брандо</vt:lpstr>
      <vt:lpstr>Никогда не поздно уйти из толпы. Следуй за своей мечтой, двигайся к своей цели. Джордж Бернард Шоу</vt:lpstr>
      <vt:lpstr>Рояль не должен стремиться стать скрипкой, он должен гордиться тем, что он рояль! Бьорк (Бьёрк) </vt:lpstr>
      <vt:lpstr>Значит, если б как все уродился, то все в порядке. А как, значит, свое обличие имеешь, то сразу и плохо. Это не правильно! Белый Бим Черное ухо   </vt:lpstr>
      <vt:lpstr> Этот мир не любит таких, кто не как все, Маркус. Не позволяй никому говорить, кто ты. Detroit: Become Human  Карл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Оставайтесь самими собой….</dc:title>
  <dc:creator>PETS Dikki_Did</dc:creator>
  <cp:lastModifiedBy>Наталья Валентиновна</cp:lastModifiedBy>
  <cp:revision>6</cp:revision>
  <dcterms:created xsi:type="dcterms:W3CDTF">2021-03-12T17:45:44Z</dcterms:created>
  <dcterms:modified xsi:type="dcterms:W3CDTF">2021-03-12T18:40:00Z</dcterms:modified>
</cp:coreProperties>
</file>